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17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80" d="100"/>
          <a:sy n="80" d="100"/>
        </p:scale>
        <p:origin x="37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5653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5453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958093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32541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88140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27692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85198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5548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2404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351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6/23/2018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7540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6/23/2018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965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6/23/2018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781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6/23/2018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8044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6/23/2018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2982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6/23/2018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0957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6/23/2018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8923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  <p:sldLayoutId id="2147483730" r:id="rId13"/>
    <p:sldLayoutId id="2147483731" r:id="rId14"/>
    <p:sldLayoutId id="2147483732" r:id="rId15"/>
    <p:sldLayoutId id="214748373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600" b="1" dirty="0"/>
              <a:t>We’re Going Green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Eco-friendly practices for our office</a:t>
            </a:r>
          </a:p>
          <a:p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Boston, MA</a:t>
            </a:r>
          </a:p>
        </p:txBody>
      </p:sp>
      <p:pic>
        <p:nvPicPr>
          <p:cNvPr id="2" name="Content Placeholder 1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6232358" y="235118"/>
            <a:ext cx="3041645" cy="2929353"/>
          </a:xfrm>
        </p:spPr>
      </p:pic>
    </p:spTree>
    <p:extLst>
      <p:ext uri="{BB962C8B-B14F-4D97-AF65-F5344CB8AC3E}">
        <p14:creationId xmlns:p14="http://schemas.microsoft.com/office/powerpoint/2010/main" val="3377123924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83</TotalTime>
  <Words>11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Trebuchet MS</vt:lpstr>
      <vt:lpstr>Wingdings 3</vt:lpstr>
      <vt:lpstr>Facet</vt:lpstr>
      <vt:lpstr>We’re Going Green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Green</dc:title>
  <dc:creator>Your Name</dc:creator>
  <cp:lastModifiedBy>Susan Sebok</cp:lastModifiedBy>
  <cp:revision>11</cp:revision>
  <dcterms:created xsi:type="dcterms:W3CDTF">2015-07-25T22:36:57Z</dcterms:created>
  <dcterms:modified xsi:type="dcterms:W3CDTF">2018-06-24T01:25:19Z</dcterms:modified>
</cp:coreProperties>
</file>