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CEFB8FB-79F1-4FB5-81F4-88D5D266B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Emissions Analysis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84EF37D-84C4-43E3-A19A-1CF1F163B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433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9F1C6-8FAD-4E55-864C-EE8463914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Commute to Work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EC0EF0-0AFD-495F-AC76-A6F7E17C2C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224204"/>
              </p:ext>
            </p:extLst>
          </p:nvPr>
        </p:nvGraphicFramePr>
        <p:xfrm>
          <a:off x="684213" y="685800"/>
          <a:ext cx="85344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598543270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1894232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752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384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025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650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37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E9339-CC56-4E3D-8671-2AC336BEC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19B77-65C8-4BCA-A1B6-0C131D3FB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42099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137</TotalTime>
  <Words>5</Words>
  <Application>Microsoft Office PowerPoint</Application>
  <PresentationFormat>Widescreen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Century Gothic</vt:lpstr>
      <vt:lpstr>Wingdings 3</vt:lpstr>
      <vt:lpstr>Slice</vt:lpstr>
      <vt:lpstr>Emissions Analysis</vt:lpstr>
      <vt:lpstr>Commute to Work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Sebok</dc:creator>
  <cp:lastModifiedBy>Susan Sebok</cp:lastModifiedBy>
  <cp:revision>10</cp:revision>
  <dcterms:created xsi:type="dcterms:W3CDTF">2018-08-21T13:18:57Z</dcterms:created>
  <dcterms:modified xsi:type="dcterms:W3CDTF">2018-08-21T16:38:14Z</dcterms:modified>
</cp:coreProperties>
</file>