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749" r:id="rId1"/>
  </p:sldMasterIdLst>
  <p:notesMasterIdLst>
    <p:notesMasterId r:id="rId5"/>
  </p:notes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129" autoAdjust="0"/>
  </p:normalViewPr>
  <p:slideViewPr>
    <p:cSldViewPr snapToGrid="0">
      <p:cViewPr varScale="1">
        <p:scale>
          <a:sx n="72" d="100"/>
          <a:sy n="72" d="100"/>
        </p:scale>
        <p:origin x="660" y="7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E8F91F2-1B5F-44F8-91A9-040782A6AFF2}" type="datetimeFigureOut">
              <a:rPr lang="en-US"/>
              <a:t>7/8/2018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06BECF-D3E3-4135-8F43-68014FE30883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69730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06BECF-D3E3-4135-8F43-68014FE30883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54478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06BECF-D3E3-4135-8F43-68014FE30883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711296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06BECF-D3E3-4135-8F43-68014FE30883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06810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F01D93-D462-484E-A319-D1B3C687D2A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BBB3890-1867-4874-8D8B-8A9C8F1F2A2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215B4A6-60C4-47F2-B9D1-196191CDFA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7/8/2018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0DCBD86-604A-4E4B-A41C-8422F5C87E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8EC1CF-92A7-497B-B5F1-31959F084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85515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571C2A-9056-41A0-B404-29825B94A4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3846A23-45A0-4B6C-9C5B-F4C4618EC2A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9562CBC-3C62-4DA5-BA6E-BC7F325E9C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7/8/2018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DFD20AB-1100-4C1D-9B7F-8E9B3E4FBC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FF2F206-DB36-4171-8845-F6AA1532EA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43470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DC1836B-F67E-4A3B-A52D-F9293E16573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FA574E-85D8-47A7-911C-B9661D29480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D18EE62-D385-43EC-B7F7-6CAB606345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7/8/2018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14FF3BB-812D-44B2-84EA-7DCD071D84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9CD3E8A-6BB2-413C-8EB5-43116A882D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822401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7/8/2018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663507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A9CE69-8954-47BB-B16D-004419ED8B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630CE57-B6FD-4203-95B8-8CF59EB6DAC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D9F860-9DBC-4418-B86F-2A90A0F691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7/8/2018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23C24A-2DCD-4241-A990-7BFC1EC0C9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E9E17E5-C892-4939-B4A3-630D4829C3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88615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085D07-8D74-4567-BB33-4ECB50744D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606D94B-5522-4D91-9DBF-8D0BB3A56E2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AD30AAE-F3A7-492B-9C56-260B9C9A28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7/8/2018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C77E360-D606-45C3-8955-858D60C992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E5C7723-E6A4-48EB-B21F-D340233E15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06095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857181-0003-4422-B698-891D95DBAE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43FEF9-0802-4499-8572-1AAEE13CEAF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37A5F90-C94E-4188-8046-537503A3192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CE523FD-C08F-4B0C-A490-F2A3A70066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7/8/2018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0FE6872-0E5F-4DCF-8456-552204A0DF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9E9547F-8F1C-47E7-A589-6C0C13C39D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8851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CE3800-4D17-4030-8D25-FFC2549F4A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E7C835E-F230-4FE0-B1C7-24E151FE74C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D5FD830-80A5-4CBC-AAF9-563A4105657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76F97A1-96DA-45F7-A3AA-E2E54F27104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9DCBCBC-529E-4234-97EE-00376C62D17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DC88321-9D6D-4469-927A-263AE17E63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7/8/2018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E484D97-DD3F-460B-84E2-3087AB29AC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0A4802E-CE73-4A72-BAE8-4A1A45C767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352849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156C1C-1E50-472B-8476-2428011635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B79BBFD-BFE4-4E66-A5EB-87ECBDA776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7/8/2018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0F0FFD9-90FC-4C7C-9F45-C59A1C615B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C3B3FC7-783A-4B47-9B50-56C36EDC45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77067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D0AC9A3-B520-43C8-AFE1-F388B4AA5B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7/8/2018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B64261A-B8CB-409F-8D7A-7893148FEC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6AB392F-F793-4543-A91D-642F12702E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12980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9F0DB8-3C2B-4CD3-8115-662178D948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63DCD6-467A-4EB5-B708-F773EFD211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E73E355-DAFB-4423-9BF7-C91B5430E68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B46869-758D-4475-92B8-1D1731F31B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7/8/2018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6F52328-9D99-4591-9965-E4B23123EB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5E8DAF3-4B59-4427-8262-3FE06F98A0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39012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CDBB62-ED9F-424A-900A-F8692313AF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147312C-C31C-40C9-9D94-51628FFC322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2F45AEC-360F-44DE-875C-FD71346BE39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65C97A9-59AD-43B5-9D83-F8AD4CF431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7/8/2018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D1D1EFB-E774-4E03-A19A-76C57ADF8B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0E1E30-10D0-499E-8CFA-364FAC4863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2114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648A0FC-4EB2-4E47-8E2B-06874F57E5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A87F794-3330-4B3C-B46F-4B769E28535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28082A6-F5D7-458A-A28A-C0E925612CE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7/8/2018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18D9FCD-CB51-422F-87EC-521DE2CCE92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2277449-7CB5-468D-9AB5-9CFB9F2A795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70412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0" r:id="rId1"/>
    <p:sldLayoutId id="2147483751" r:id="rId2"/>
    <p:sldLayoutId id="2147483752" r:id="rId3"/>
    <p:sldLayoutId id="2147483753" r:id="rId4"/>
    <p:sldLayoutId id="2147483754" r:id="rId5"/>
    <p:sldLayoutId id="2147483755" r:id="rId6"/>
    <p:sldLayoutId id="2147483756" r:id="rId7"/>
    <p:sldLayoutId id="2147483757" r:id="rId8"/>
    <p:sldLayoutId id="2147483758" r:id="rId9"/>
    <p:sldLayoutId id="2147483759" r:id="rId10"/>
    <p:sldLayoutId id="2147483760" r:id="rId11"/>
    <p:sldLayoutId id="2147483761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28400" y="165099"/>
            <a:ext cx="8574622" cy="2616199"/>
          </a:xfrm>
        </p:spPr>
        <p:txBody>
          <a:bodyPr>
            <a:normAutofit/>
          </a:bodyPr>
          <a:lstStyle/>
          <a:p>
            <a:r>
              <a:rPr lang="en-US" dirty="0"/>
              <a:t>Improving Workplace Productivity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57530" y="3602038"/>
            <a:ext cx="5910470" cy="1655762"/>
          </a:xfrm>
        </p:spPr>
        <p:txBody>
          <a:bodyPr>
            <a:normAutofit/>
          </a:bodyPr>
          <a:lstStyle/>
          <a:p>
            <a:pPr marL="457200" indent="-457200" algn="r">
              <a:buFont typeface="Arial" panose="020B0604020202020204" pitchFamily="34" charset="0"/>
              <a:buChar char="•"/>
            </a:pPr>
            <a:r>
              <a:rPr lang="en-US" sz="3200" b="1" dirty="0">
                <a:solidFill>
                  <a:srgbClr val="0070C0"/>
                </a:solidFill>
              </a:rPr>
              <a:t>Student Name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9688" y="2351323"/>
            <a:ext cx="4055165" cy="270344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357677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Offer Appropriate Training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87DAB834-183B-4437-B957-985B676DC0D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Provide skills needed for job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dirty="0"/>
              <a:t>Encourage continued employee development</a:t>
            </a:r>
          </a:p>
          <a:p>
            <a:pPr marL="0" indent="0">
              <a:buNone/>
            </a:pPr>
            <a:r>
              <a:rPr lang="en-US" sz="2000" dirty="0"/>
              <a:t>Allow coaching and mentoring</a:t>
            </a:r>
          </a:p>
          <a:p>
            <a:pPr marL="0" indent="0">
              <a:buNone/>
            </a:pPr>
            <a:r>
              <a:rPr lang="en-US" sz="2000" dirty="0"/>
              <a:t>Attend workshops and seminars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2EEED993-35CD-48A7-B727-3DD313A5E5E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/>
              <a:t>Online courses are available</a:t>
            </a:r>
          </a:p>
        </p:txBody>
      </p:sp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9AA9C7DB-A6CC-4435-B7FB-EC4731568690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13583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4">
            <a:extLst>
              <a:ext uri="{FF2B5EF4-FFF2-40B4-BE49-F238E27FC236}">
                <a16:creationId xmlns:a16="http://schemas.microsoft.com/office/drawing/2014/main" id="{DDB8C084-E74A-4157-99A1-7D98DF68BB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Recognize Your Staff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>
            <a:noAutofit/>
          </a:bodyPr>
          <a:lstStyle/>
          <a:p>
            <a:r>
              <a:rPr lang="en-US" sz="2000" dirty="0"/>
              <a:t>Reward achievements</a:t>
            </a:r>
          </a:p>
          <a:p>
            <a:r>
              <a:rPr lang="en-US" sz="2000" dirty="0"/>
              <a:t>Listen to suggestions</a:t>
            </a:r>
          </a:p>
          <a:p>
            <a:r>
              <a:rPr lang="en-US" sz="2000" dirty="0"/>
              <a:t>Build teams</a:t>
            </a:r>
          </a:p>
          <a:p>
            <a:r>
              <a:rPr lang="en-US" sz="2000" dirty="0"/>
              <a:t>Provide challenges</a:t>
            </a:r>
          </a:p>
          <a:p>
            <a:r>
              <a:rPr lang="en-US" sz="2000" dirty="0"/>
              <a:t>Rotate assignments</a:t>
            </a:r>
          </a:p>
        </p:txBody>
      </p:sp>
      <p:sp>
        <p:nvSpPr>
          <p:cNvPr id="17" name="Content Placeholder 16">
            <a:extLst>
              <a:ext uri="{FF2B5EF4-FFF2-40B4-BE49-F238E27FC236}">
                <a16:creationId xmlns:a16="http://schemas.microsoft.com/office/drawing/2014/main" id="{CAA81889-B091-4EFA-9D18-2152E36186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473768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627</TotalTime>
  <Words>46</Words>
  <Application>Microsoft Office PowerPoint</Application>
  <PresentationFormat>Widescreen</PresentationFormat>
  <Paragraphs>17</Paragraphs>
  <Slides>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Improving Workplace Productivity</vt:lpstr>
      <vt:lpstr>Offer Appropriate Training</vt:lpstr>
      <vt:lpstr>Recognize Your Staff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Waterfalls</dc:title>
  <dc:creator>Your Name</dc:creator>
  <cp:lastModifiedBy>Susan Sebok</cp:lastModifiedBy>
  <cp:revision>42</cp:revision>
  <dcterms:created xsi:type="dcterms:W3CDTF">2015-06-14T19:51:39Z</dcterms:created>
  <dcterms:modified xsi:type="dcterms:W3CDTF">2018-07-08T22:51:05Z</dcterms:modified>
</cp:coreProperties>
</file>