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t>8/20/2018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8/20/2018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8/20/2018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8/20/2018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8/20/2018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8/20/2018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8/20/2018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8/20/2018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8/20/2018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8/20/2018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8/20/2018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8/20/2018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8/20/2018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8/20/2018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8/20/2018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8/20/2018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8/20/2018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8/20/2018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B0A2-5153-4FEF-AE0F-F1673C7E86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Controlling Energy Usage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8FD367A-DEB0-4451-BC19-9F2403A9A92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992D9F9-9F49-4603-AE54-6809CFFECAC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6667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CAC5C4-2676-4730-A066-8C3540C097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Monthly Energy Consumption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9884575D-7A9E-4DBC-8EB3-116547C22E8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21032508"/>
              </p:ext>
            </p:extLst>
          </p:nvPr>
        </p:nvGraphicFramePr>
        <p:xfrm>
          <a:off x="967409" y="2249488"/>
          <a:ext cx="10080004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76004">
                  <a:extLst>
                    <a:ext uri="{9D8B030D-6E8A-4147-A177-3AD203B41FA5}">
                      <a16:colId xmlns:a16="http://schemas.microsoft.com/office/drawing/2014/main" val="1495642699"/>
                    </a:ext>
                  </a:extLst>
                </a:gridCol>
                <a:gridCol w="3302000">
                  <a:extLst>
                    <a:ext uri="{9D8B030D-6E8A-4147-A177-3AD203B41FA5}">
                      <a16:colId xmlns:a16="http://schemas.microsoft.com/office/drawing/2014/main" val="1464393679"/>
                    </a:ext>
                  </a:extLst>
                </a:gridCol>
                <a:gridCol w="3302000">
                  <a:extLst>
                    <a:ext uri="{9D8B030D-6E8A-4147-A177-3AD203B41FA5}">
                      <a16:colId xmlns:a16="http://schemas.microsoft.com/office/drawing/2014/main" val="23999389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Appliance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Average Wattage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Average Cost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2688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Cable modem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$0.51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21974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Coffee maker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$1.28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24996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Laptop computer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$0.54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50692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Laser printer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$3.13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03158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LED television – 45 inch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$0.85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9548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922900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TM04033919[[fn=Circuit]]</Template>
  <TotalTime>35</TotalTime>
  <Words>39</Words>
  <Application>Microsoft Office PowerPoint</Application>
  <PresentationFormat>Widescreen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Trebuchet MS</vt:lpstr>
      <vt:lpstr>Tw Cen MT</vt:lpstr>
      <vt:lpstr>Circuit</vt:lpstr>
      <vt:lpstr>Controlling Energy Usage</vt:lpstr>
      <vt:lpstr>Monthly Energy Consumption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Controlling Energy Usage</dc:title>
  <dc:creator>Susan Sebok</dc:creator>
  <cp:lastModifiedBy>Susan Sebok</cp:lastModifiedBy>
  <cp:revision>3</cp:revision>
  <dcterms:created xsi:type="dcterms:W3CDTF">2018-08-21T02:21:46Z</dcterms:created>
  <dcterms:modified xsi:type="dcterms:W3CDTF">2018-08-21T02:57:41Z</dcterms:modified>
</cp:coreProperties>
</file>