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7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AB7D4F-C497-4471-B953-15ED9935ECAA}" type="datetimeFigureOut">
              <a:rPr lang="en-US" smtClean="0"/>
              <a:t>7/24/2018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E9184-F9F1-4D4B-8B3F-119D2BD075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2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63A5-CF0E-4168-A08D-CADCB300B47B}" type="datetime1">
              <a:rPr lang="en-US" smtClean="0"/>
              <a:t>7/24/2018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819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BBCD4-D011-4E05-AB91-BF61381D99BD}" type="datetime1">
              <a:rPr lang="en-US" smtClean="0"/>
              <a:t>7/24/2018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535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1AACE-18B3-4312-B9FF-B23EF619DFA8}" type="datetime1">
              <a:rPr lang="en-US" smtClean="0"/>
              <a:t>7/24/2018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6795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E0873-8E7F-4910-8351-8CDBF8610927}" type="datetime1">
              <a:rPr lang="en-US" smtClean="0"/>
              <a:t>7/24/2018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890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1CD4A-D92A-4F03-9632-323B5802B72B}" type="datetime1">
              <a:rPr lang="en-US" smtClean="0"/>
              <a:t>7/24/2018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874543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0126F-2E68-406C-AA65-4B7D27C947EF}" type="datetime1">
              <a:rPr lang="en-US" smtClean="0"/>
              <a:t>7/24/2018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6936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57E8-80D4-47B5-AD73-9B2E5200F5AA}" type="datetime1">
              <a:rPr lang="en-US" smtClean="0"/>
              <a:t>7/24/2018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28356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AFB27-E253-4E0A-8FFA-8B5BE26E57AC}" type="datetime1">
              <a:rPr lang="en-US" smtClean="0"/>
              <a:t>7/24/2018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334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5489B-8610-4979-8B16-C43ED4BD3D59}" type="datetime1">
              <a:rPr lang="en-US" smtClean="0"/>
              <a:t>7/24/2018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253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24A28-911E-45CF-AFD6-23D53CF9B796}" type="datetime1">
              <a:rPr lang="en-US" smtClean="0"/>
              <a:t>7/24/2018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598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0527-744D-4841-AB44-6D0A8E5BFD40}" type="datetime1">
              <a:rPr lang="en-US" smtClean="0"/>
              <a:t>7/24/2018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5092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80F3E-705C-47F1-AFCE-E2888275FC7F}" type="datetime1">
              <a:rPr lang="en-US" smtClean="0"/>
              <a:t>7/24/2018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4478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8524-BF60-40C7-9DE4-041595705BE8}" type="datetime1">
              <a:rPr lang="en-US" smtClean="0"/>
              <a:t>7/24/2018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139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8D348-E7A0-48C8-B008-DD840B088B71}" type="datetime1">
              <a:rPr lang="en-US" smtClean="0"/>
              <a:t>7/24/2018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01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7DBC3-35B9-47F4-BC05-8499A5F85E1D}" type="datetime1">
              <a:rPr lang="en-US" smtClean="0"/>
              <a:t>7/24/2018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472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BEEE9-F74D-48D4-A8BD-520DC7FDCFEE}" type="datetime1">
              <a:rPr lang="en-US" smtClean="0"/>
              <a:t>7/24/2018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3231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67FDD-D9E9-4A7C-8394-4C1DCC80BCB1}" type="datetime1">
              <a:rPr lang="en-US" smtClean="0"/>
              <a:t>7/24/2018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215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45C0E-78FC-4FC7-9CD7-02693AD4D8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Attracting and Retaining</a:t>
            </a:r>
            <a:br>
              <a:rPr lang="en-US" dirty="0"/>
            </a:br>
            <a:r>
              <a:rPr lang="en-US" dirty="0"/>
              <a:t>Our Customers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5710B0-4F6E-431B-B746-8C07A9C3BD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Always There Insurance Company</a:t>
            </a:r>
          </a:p>
          <a:p>
            <a:r>
              <a:rPr lang="en-US" dirty="0"/>
              <a:t>Student Name</a:t>
            </a:r>
          </a:p>
        </p:txBody>
      </p:sp>
      <p:sp>
        <p:nvSpPr>
          <p:cNvPr id="5" name="Ribbon: Tilted Down 4">
            <a:extLst>
              <a:ext uri="{FF2B5EF4-FFF2-40B4-BE49-F238E27FC236}">
                <a16:creationId xmlns:a16="http://schemas.microsoft.com/office/drawing/2014/main" id="{C1FA3EA7-1CA8-475C-88A3-73B1BA4CA945}"/>
              </a:ext>
            </a:extLst>
          </p:cNvPr>
          <p:cNvSpPr/>
          <p:nvPr/>
        </p:nvSpPr>
        <p:spPr>
          <a:xfrm>
            <a:off x="7262190" y="634138"/>
            <a:ext cx="4320209" cy="2400610"/>
          </a:xfrm>
          <a:prstGeom prst="ribb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672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1166F-B5B7-4E92-9DDE-4E0D03544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 Loyalty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517D3B-6FBA-484F-ADA4-4DB2F45333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62033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TM02892315[[fn=Wisp]]</Template>
  <TotalTime>135</TotalTime>
  <Words>11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Century Gothic</vt:lpstr>
      <vt:lpstr>Wingdings 3</vt:lpstr>
      <vt:lpstr>Wisp</vt:lpstr>
      <vt:lpstr>Attracting and Retaining Our Customers</vt:lpstr>
      <vt:lpstr>Build Loyalty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Your Name</dc:creator>
  <cp:lastModifiedBy>Susan Sebok</cp:lastModifiedBy>
  <cp:revision>20</cp:revision>
  <dcterms:created xsi:type="dcterms:W3CDTF">2018-07-24T04:55:55Z</dcterms:created>
  <dcterms:modified xsi:type="dcterms:W3CDTF">2018-07-24T07:33:00Z</dcterms:modified>
</cp:coreProperties>
</file>