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A86FDC-468D-4F18-8660-EFB884A0D1C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7CE786-B890-4BD0-BF60-2F3F6968D849}">
      <dgm:prSet phldrT="[Text]"/>
      <dgm:spPr/>
      <dgm:t>
        <a:bodyPr/>
        <a:lstStyle/>
        <a:p>
          <a:r>
            <a:rPr lang="en-US" dirty="0"/>
            <a:t>Internet of Things</a:t>
          </a:r>
        </a:p>
      </dgm:t>
    </dgm:pt>
    <dgm:pt modelId="{516CE83C-28F7-409C-88A9-1407BAFDE9A1}" type="parTrans" cxnId="{E50BCDE3-55B7-439D-B210-B2C6F5616DB1}">
      <dgm:prSet/>
      <dgm:spPr/>
      <dgm:t>
        <a:bodyPr/>
        <a:lstStyle/>
        <a:p>
          <a:endParaRPr lang="en-US"/>
        </a:p>
      </dgm:t>
    </dgm:pt>
    <dgm:pt modelId="{48F2530E-BBB1-4B0C-9A44-68EB1E7B76C9}" type="sibTrans" cxnId="{E50BCDE3-55B7-439D-B210-B2C6F5616DB1}">
      <dgm:prSet/>
      <dgm:spPr/>
      <dgm:t>
        <a:bodyPr/>
        <a:lstStyle/>
        <a:p>
          <a:endParaRPr lang="en-US"/>
        </a:p>
      </dgm:t>
    </dgm:pt>
    <dgm:pt modelId="{79F45F43-B4C9-4064-8042-5853E3B0C434}">
      <dgm:prSet phldrT="[Text]"/>
      <dgm:spPr/>
      <dgm:t>
        <a:bodyPr/>
        <a:lstStyle/>
        <a:p>
          <a:r>
            <a:rPr lang="en-US" dirty="0"/>
            <a:t>Competition</a:t>
          </a:r>
        </a:p>
      </dgm:t>
    </dgm:pt>
    <dgm:pt modelId="{4C9088F4-04FA-421A-8B8E-72DA793A0D8F}" type="parTrans" cxnId="{A377F2C6-4FB4-4E94-80AC-2D125BB07649}">
      <dgm:prSet/>
      <dgm:spPr/>
      <dgm:t>
        <a:bodyPr/>
        <a:lstStyle/>
        <a:p>
          <a:endParaRPr lang="en-US"/>
        </a:p>
      </dgm:t>
    </dgm:pt>
    <dgm:pt modelId="{9C7DCDD1-A991-4700-86B7-38F0269971D2}" type="sibTrans" cxnId="{A377F2C6-4FB4-4E94-80AC-2D125BB07649}">
      <dgm:prSet/>
      <dgm:spPr/>
      <dgm:t>
        <a:bodyPr/>
        <a:lstStyle/>
        <a:p>
          <a:endParaRPr lang="en-US"/>
        </a:p>
      </dgm:t>
    </dgm:pt>
    <dgm:pt modelId="{D33F9353-370E-4E71-9ED5-713D3D9F14F1}">
      <dgm:prSet phldrT="[Text]"/>
      <dgm:spPr/>
      <dgm:t>
        <a:bodyPr/>
        <a:lstStyle/>
        <a:p>
          <a:r>
            <a:rPr lang="en-US" dirty="0"/>
            <a:t>Security</a:t>
          </a:r>
        </a:p>
      </dgm:t>
    </dgm:pt>
    <dgm:pt modelId="{00DE3930-29C8-4FB7-B88B-AB8AC998407C}" type="parTrans" cxnId="{557CCF38-AE36-4254-BD3F-3A6FBC93664A}">
      <dgm:prSet/>
      <dgm:spPr/>
      <dgm:t>
        <a:bodyPr/>
        <a:lstStyle/>
        <a:p>
          <a:endParaRPr lang="en-US"/>
        </a:p>
      </dgm:t>
    </dgm:pt>
    <dgm:pt modelId="{04D91FFB-C0D3-4002-A2A4-9073648D2D3E}" type="sibTrans" cxnId="{557CCF38-AE36-4254-BD3F-3A6FBC93664A}">
      <dgm:prSet/>
      <dgm:spPr/>
      <dgm:t>
        <a:bodyPr/>
        <a:lstStyle/>
        <a:p>
          <a:endParaRPr lang="en-US"/>
        </a:p>
      </dgm:t>
    </dgm:pt>
    <dgm:pt modelId="{16E11456-9DFE-4441-A21A-CDF256939634}">
      <dgm:prSet phldrT="[Text]"/>
      <dgm:spPr/>
      <dgm:t>
        <a:bodyPr/>
        <a:lstStyle/>
        <a:p>
          <a:r>
            <a:rPr lang="en-US" dirty="0"/>
            <a:t>Billions of new connected devices</a:t>
          </a:r>
        </a:p>
      </dgm:t>
    </dgm:pt>
    <dgm:pt modelId="{AA8EED43-0D3C-4B9B-AF60-1BE449B3FF79}" type="parTrans" cxnId="{64DE7B08-1DE8-4698-8BA5-08274DFB636B}">
      <dgm:prSet/>
      <dgm:spPr/>
      <dgm:t>
        <a:bodyPr/>
        <a:lstStyle/>
        <a:p>
          <a:endParaRPr lang="en-US"/>
        </a:p>
      </dgm:t>
    </dgm:pt>
    <dgm:pt modelId="{B5C902ED-2589-4A04-BAAF-3ECAA73BCB72}" type="sibTrans" cxnId="{64DE7B08-1DE8-4698-8BA5-08274DFB636B}">
      <dgm:prSet/>
      <dgm:spPr/>
      <dgm:t>
        <a:bodyPr/>
        <a:lstStyle/>
        <a:p>
          <a:endParaRPr lang="en-US"/>
        </a:p>
      </dgm:t>
    </dgm:pt>
    <dgm:pt modelId="{75CC2F44-CAAC-47CF-A8DE-99212F51441A}">
      <dgm:prSet phldrT="[Text]"/>
      <dgm:spPr/>
      <dgm:t>
        <a:bodyPr/>
        <a:lstStyle/>
        <a:p>
          <a:r>
            <a:rPr lang="en-US" dirty="0"/>
            <a:t>Mergers to deliver expanded content</a:t>
          </a:r>
        </a:p>
      </dgm:t>
    </dgm:pt>
    <dgm:pt modelId="{7D22899F-225A-44EB-8758-B4A071B1CC29}" type="parTrans" cxnId="{87BAB2EE-C775-4F5B-A977-1EA62E788F64}">
      <dgm:prSet/>
      <dgm:spPr/>
      <dgm:t>
        <a:bodyPr/>
        <a:lstStyle/>
        <a:p>
          <a:endParaRPr lang="en-US"/>
        </a:p>
      </dgm:t>
    </dgm:pt>
    <dgm:pt modelId="{A2C95453-39C6-4F62-8051-AA25578853F0}" type="sibTrans" cxnId="{87BAB2EE-C775-4F5B-A977-1EA62E788F64}">
      <dgm:prSet/>
      <dgm:spPr/>
      <dgm:t>
        <a:bodyPr/>
        <a:lstStyle/>
        <a:p>
          <a:endParaRPr lang="en-US"/>
        </a:p>
      </dgm:t>
    </dgm:pt>
    <dgm:pt modelId="{1B4BC552-1D97-4ECC-8BD1-53A9AA7DFCEC}">
      <dgm:prSet phldrT="[Text]"/>
      <dgm:spPr/>
      <dgm:t>
        <a:bodyPr/>
        <a:lstStyle/>
        <a:p>
          <a:r>
            <a:rPr lang="en-US" dirty="0"/>
            <a:t>New threats emerge daily</a:t>
          </a:r>
        </a:p>
      </dgm:t>
    </dgm:pt>
    <dgm:pt modelId="{036FD2BE-3A51-4EC6-8A6C-3386832AF7E7}" type="parTrans" cxnId="{9AACB549-CC5E-4240-B2F4-56A2FDBC0B88}">
      <dgm:prSet/>
      <dgm:spPr/>
      <dgm:t>
        <a:bodyPr/>
        <a:lstStyle/>
        <a:p>
          <a:endParaRPr lang="en-US"/>
        </a:p>
      </dgm:t>
    </dgm:pt>
    <dgm:pt modelId="{37F15147-70F9-491C-A689-53A54346FF34}" type="sibTrans" cxnId="{9AACB549-CC5E-4240-B2F4-56A2FDBC0B88}">
      <dgm:prSet/>
      <dgm:spPr/>
      <dgm:t>
        <a:bodyPr/>
        <a:lstStyle/>
        <a:p>
          <a:endParaRPr lang="en-US"/>
        </a:p>
      </dgm:t>
    </dgm:pt>
    <dgm:pt modelId="{E13D6548-C378-4D53-A15E-695991245E0D}" type="pres">
      <dgm:prSet presAssocID="{62A86FDC-468D-4F18-8660-EFB884A0D1C9}" presName="linear" presStyleCnt="0">
        <dgm:presLayoutVars>
          <dgm:dir/>
          <dgm:animLvl val="lvl"/>
          <dgm:resizeHandles val="exact"/>
        </dgm:presLayoutVars>
      </dgm:prSet>
      <dgm:spPr/>
    </dgm:pt>
    <dgm:pt modelId="{A954A42F-56F5-4C0C-A5B0-9C806D361F91}" type="pres">
      <dgm:prSet presAssocID="{F77CE786-B890-4BD0-BF60-2F3F6968D849}" presName="parentLin" presStyleCnt="0"/>
      <dgm:spPr/>
    </dgm:pt>
    <dgm:pt modelId="{5ABEF559-F5DC-4C8B-9909-B54A0BCDD7AC}" type="pres">
      <dgm:prSet presAssocID="{F77CE786-B890-4BD0-BF60-2F3F6968D849}" presName="parentLeftMargin" presStyleLbl="node1" presStyleIdx="0" presStyleCnt="3"/>
      <dgm:spPr/>
    </dgm:pt>
    <dgm:pt modelId="{0A3C8116-0C7F-4C76-AE76-3BF90713EAD4}" type="pres">
      <dgm:prSet presAssocID="{F77CE786-B890-4BD0-BF60-2F3F6968D84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C75C608-3D5A-42DB-9FB7-45B7211C06DA}" type="pres">
      <dgm:prSet presAssocID="{F77CE786-B890-4BD0-BF60-2F3F6968D849}" presName="negativeSpace" presStyleCnt="0"/>
      <dgm:spPr/>
    </dgm:pt>
    <dgm:pt modelId="{3AE26957-B9EF-4397-82A5-FF7E08D49735}" type="pres">
      <dgm:prSet presAssocID="{F77CE786-B890-4BD0-BF60-2F3F6968D849}" presName="childText" presStyleLbl="conFgAcc1" presStyleIdx="0" presStyleCnt="3">
        <dgm:presLayoutVars>
          <dgm:bulletEnabled val="1"/>
        </dgm:presLayoutVars>
      </dgm:prSet>
      <dgm:spPr/>
    </dgm:pt>
    <dgm:pt modelId="{BF53C208-A820-48D3-B117-F2862CE94F60}" type="pres">
      <dgm:prSet presAssocID="{48F2530E-BBB1-4B0C-9A44-68EB1E7B76C9}" presName="spaceBetweenRectangles" presStyleCnt="0"/>
      <dgm:spPr/>
    </dgm:pt>
    <dgm:pt modelId="{ABEEE393-A042-4192-A05C-2C8BCF10CF65}" type="pres">
      <dgm:prSet presAssocID="{79F45F43-B4C9-4064-8042-5853E3B0C434}" presName="parentLin" presStyleCnt="0"/>
      <dgm:spPr/>
    </dgm:pt>
    <dgm:pt modelId="{9EC626B1-538B-4EF2-82D7-A7DCB1AFEC45}" type="pres">
      <dgm:prSet presAssocID="{79F45F43-B4C9-4064-8042-5853E3B0C434}" presName="parentLeftMargin" presStyleLbl="node1" presStyleIdx="0" presStyleCnt="3"/>
      <dgm:spPr/>
    </dgm:pt>
    <dgm:pt modelId="{3BD225A0-1F0E-4176-8E7C-313AA88FA7B9}" type="pres">
      <dgm:prSet presAssocID="{79F45F43-B4C9-4064-8042-5853E3B0C43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9DC8315-CD97-4348-9C30-A975C06D5E1D}" type="pres">
      <dgm:prSet presAssocID="{79F45F43-B4C9-4064-8042-5853E3B0C434}" presName="negativeSpace" presStyleCnt="0"/>
      <dgm:spPr/>
    </dgm:pt>
    <dgm:pt modelId="{40D03077-E159-4B58-BE1B-7CF648147C0D}" type="pres">
      <dgm:prSet presAssocID="{79F45F43-B4C9-4064-8042-5853E3B0C434}" presName="childText" presStyleLbl="conFgAcc1" presStyleIdx="1" presStyleCnt="3">
        <dgm:presLayoutVars>
          <dgm:bulletEnabled val="1"/>
        </dgm:presLayoutVars>
      </dgm:prSet>
      <dgm:spPr/>
    </dgm:pt>
    <dgm:pt modelId="{FE56206D-A880-4C1F-9B7A-1C675A3C9C6A}" type="pres">
      <dgm:prSet presAssocID="{9C7DCDD1-A991-4700-86B7-38F0269971D2}" presName="spaceBetweenRectangles" presStyleCnt="0"/>
      <dgm:spPr/>
    </dgm:pt>
    <dgm:pt modelId="{B235B3A2-D39A-46CE-AD66-0456EC9D8045}" type="pres">
      <dgm:prSet presAssocID="{D33F9353-370E-4E71-9ED5-713D3D9F14F1}" presName="parentLin" presStyleCnt="0"/>
      <dgm:spPr/>
    </dgm:pt>
    <dgm:pt modelId="{362B8169-14BC-4E7B-AEE9-BC24B1194FEF}" type="pres">
      <dgm:prSet presAssocID="{D33F9353-370E-4E71-9ED5-713D3D9F14F1}" presName="parentLeftMargin" presStyleLbl="node1" presStyleIdx="1" presStyleCnt="3"/>
      <dgm:spPr/>
    </dgm:pt>
    <dgm:pt modelId="{7A6141B8-AA2A-4F25-B88D-0345022A34A6}" type="pres">
      <dgm:prSet presAssocID="{D33F9353-370E-4E71-9ED5-713D3D9F14F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D8D3BB6-8903-43DE-8380-FC58F0B5FB8D}" type="pres">
      <dgm:prSet presAssocID="{D33F9353-370E-4E71-9ED5-713D3D9F14F1}" presName="negativeSpace" presStyleCnt="0"/>
      <dgm:spPr/>
    </dgm:pt>
    <dgm:pt modelId="{03022613-473A-4B33-BD03-52E9CF39362D}" type="pres">
      <dgm:prSet presAssocID="{D33F9353-370E-4E71-9ED5-713D3D9F14F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4DE7B08-1DE8-4698-8BA5-08274DFB636B}" srcId="{F77CE786-B890-4BD0-BF60-2F3F6968D849}" destId="{16E11456-9DFE-4441-A21A-CDF256939634}" srcOrd="0" destOrd="0" parTransId="{AA8EED43-0D3C-4B9B-AF60-1BE449B3FF79}" sibTransId="{B5C902ED-2589-4A04-BAAF-3ECAA73BCB72}"/>
    <dgm:cxn modelId="{D422AA27-6862-47E8-83A9-78C551481C3B}" type="presOf" srcId="{62A86FDC-468D-4F18-8660-EFB884A0D1C9}" destId="{E13D6548-C378-4D53-A15E-695991245E0D}" srcOrd="0" destOrd="0" presId="urn:microsoft.com/office/officeart/2005/8/layout/list1"/>
    <dgm:cxn modelId="{557CCF38-AE36-4254-BD3F-3A6FBC93664A}" srcId="{62A86FDC-468D-4F18-8660-EFB884A0D1C9}" destId="{D33F9353-370E-4E71-9ED5-713D3D9F14F1}" srcOrd="2" destOrd="0" parTransId="{00DE3930-29C8-4FB7-B88B-AB8AC998407C}" sibTransId="{04D91FFB-C0D3-4002-A2A4-9073648D2D3E}"/>
    <dgm:cxn modelId="{331C3248-4E7B-425C-9290-ECDBE3554B65}" type="presOf" srcId="{79F45F43-B4C9-4064-8042-5853E3B0C434}" destId="{9EC626B1-538B-4EF2-82D7-A7DCB1AFEC45}" srcOrd="0" destOrd="0" presId="urn:microsoft.com/office/officeart/2005/8/layout/list1"/>
    <dgm:cxn modelId="{34C47C69-7F28-48B2-B237-CA79AB83AE77}" type="presOf" srcId="{D33F9353-370E-4E71-9ED5-713D3D9F14F1}" destId="{362B8169-14BC-4E7B-AEE9-BC24B1194FEF}" srcOrd="0" destOrd="0" presId="urn:microsoft.com/office/officeart/2005/8/layout/list1"/>
    <dgm:cxn modelId="{9AACB549-CC5E-4240-B2F4-56A2FDBC0B88}" srcId="{D33F9353-370E-4E71-9ED5-713D3D9F14F1}" destId="{1B4BC552-1D97-4ECC-8BD1-53A9AA7DFCEC}" srcOrd="0" destOrd="0" parTransId="{036FD2BE-3A51-4EC6-8A6C-3386832AF7E7}" sibTransId="{37F15147-70F9-491C-A689-53A54346FF34}"/>
    <dgm:cxn modelId="{59996A4F-C3AC-4406-A2EB-8A9743D6AE0D}" type="presOf" srcId="{75CC2F44-CAAC-47CF-A8DE-99212F51441A}" destId="{40D03077-E159-4B58-BE1B-7CF648147C0D}" srcOrd="0" destOrd="0" presId="urn:microsoft.com/office/officeart/2005/8/layout/list1"/>
    <dgm:cxn modelId="{C0372370-546A-41DA-A267-5A9E250D284B}" type="presOf" srcId="{79F45F43-B4C9-4064-8042-5853E3B0C434}" destId="{3BD225A0-1F0E-4176-8E7C-313AA88FA7B9}" srcOrd="1" destOrd="0" presId="urn:microsoft.com/office/officeart/2005/8/layout/list1"/>
    <dgm:cxn modelId="{6D53428B-13B8-4868-8631-F5A164E5038F}" type="presOf" srcId="{F77CE786-B890-4BD0-BF60-2F3F6968D849}" destId="{5ABEF559-F5DC-4C8B-9909-B54A0BCDD7AC}" srcOrd="0" destOrd="0" presId="urn:microsoft.com/office/officeart/2005/8/layout/list1"/>
    <dgm:cxn modelId="{EAC98C99-56AA-4D67-8A0E-B61296F01E69}" type="presOf" srcId="{D33F9353-370E-4E71-9ED5-713D3D9F14F1}" destId="{7A6141B8-AA2A-4F25-B88D-0345022A34A6}" srcOrd="1" destOrd="0" presId="urn:microsoft.com/office/officeart/2005/8/layout/list1"/>
    <dgm:cxn modelId="{B416FEA9-7BDB-4F96-90A2-63FD42D3C207}" type="presOf" srcId="{1B4BC552-1D97-4ECC-8BD1-53A9AA7DFCEC}" destId="{03022613-473A-4B33-BD03-52E9CF39362D}" srcOrd="0" destOrd="0" presId="urn:microsoft.com/office/officeart/2005/8/layout/list1"/>
    <dgm:cxn modelId="{A377F2C6-4FB4-4E94-80AC-2D125BB07649}" srcId="{62A86FDC-468D-4F18-8660-EFB884A0D1C9}" destId="{79F45F43-B4C9-4064-8042-5853E3B0C434}" srcOrd="1" destOrd="0" parTransId="{4C9088F4-04FA-421A-8B8E-72DA793A0D8F}" sibTransId="{9C7DCDD1-A991-4700-86B7-38F0269971D2}"/>
    <dgm:cxn modelId="{36EC42C9-84B7-4DC2-BE75-2C72E3538D4A}" type="presOf" srcId="{F77CE786-B890-4BD0-BF60-2F3F6968D849}" destId="{0A3C8116-0C7F-4C76-AE76-3BF90713EAD4}" srcOrd="1" destOrd="0" presId="urn:microsoft.com/office/officeart/2005/8/layout/list1"/>
    <dgm:cxn modelId="{E50BCDE3-55B7-439D-B210-B2C6F5616DB1}" srcId="{62A86FDC-468D-4F18-8660-EFB884A0D1C9}" destId="{F77CE786-B890-4BD0-BF60-2F3F6968D849}" srcOrd="0" destOrd="0" parTransId="{516CE83C-28F7-409C-88A9-1407BAFDE9A1}" sibTransId="{48F2530E-BBB1-4B0C-9A44-68EB1E7B76C9}"/>
    <dgm:cxn modelId="{87BAB2EE-C775-4F5B-A977-1EA62E788F64}" srcId="{79F45F43-B4C9-4064-8042-5853E3B0C434}" destId="{75CC2F44-CAAC-47CF-A8DE-99212F51441A}" srcOrd="0" destOrd="0" parTransId="{7D22899F-225A-44EB-8758-B4A071B1CC29}" sibTransId="{A2C95453-39C6-4F62-8051-AA25578853F0}"/>
    <dgm:cxn modelId="{F0E7AAF9-BD05-4B61-A763-95D5396BF69B}" type="presOf" srcId="{16E11456-9DFE-4441-A21A-CDF256939634}" destId="{3AE26957-B9EF-4397-82A5-FF7E08D49735}" srcOrd="0" destOrd="0" presId="urn:microsoft.com/office/officeart/2005/8/layout/list1"/>
    <dgm:cxn modelId="{A1E6B9E7-92C8-4E02-9C38-3F7714750C01}" type="presParOf" srcId="{E13D6548-C378-4D53-A15E-695991245E0D}" destId="{A954A42F-56F5-4C0C-A5B0-9C806D361F91}" srcOrd="0" destOrd="0" presId="urn:microsoft.com/office/officeart/2005/8/layout/list1"/>
    <dgm:cxn modelId="{401D2C84-B733-43D8-8453-81CED33B8929}" type="presParOf" srcId="{A954A42F-56F5-4C0C-A5B0-9C806D361F91}" destId="{5ABEF559-F5DC-4C8B-9909-B54A0BCDD7AC}" srcOrd="0" destOrd="0" presId="urn:microsoft.com/office/officeart/2005/8/layout/list1"/>
    <dgm:cxn modelId="{708F8E1D-786F-424A-86B4-0D3F61219FCA}" type="presParOf" srcId="{A954A42F-56F5-4C0C-A5B0-9C806D361F91}" destId="{0A3C8116-0C7F-4C76-AE76-3BF90713EAD4}" srcOrd="1" destOrd="0" presId="urn:microsoft.com/office/officeart/2005/8/layout/list1"/>
    <dgm:cxn modelId="{506E1178-FD88-46A8-9CF3-BF3D84F2F3EC}" type="presParOf" srcId="{E13D6548-C378-4D53-A15E-695991245E0D}" destId="{9C75C608-3D5A-42DB-9FB7-45B7211C06DA}" srcOrd="1" destOrd="0" presId="urn:microsoft.com/office/officeart/2005/8/layout/list1"/>
    <dgm:cxn modelId="{E00C4AFF-A181-4596-9958-6ABB5A531692}" type="presParOf" srcId="{E13D6548-C378-4D53-A15E-695991245E0D}" destId="{3AE26957-B9EF-4397-82A5-FF7E08D49735}" srcOrd="2" destOrd="0" presId="urn:microsoft.com/office/officeart/2005/8/layout/list1"/>
    <dgm:cxn modelId="{FEC4D8B5-9B25-4B9C-A2E7-2350924A9CCF}" type="presParOf" srcId="{E13D6548-C378-4D53-A15E-695991245E0D}" destId="{BF53C208-A820-48D3-B117-F2862CE94F60}" srcOrd="3" destOrd="0" presId="urn:microsoft.com/office/officeart/2005/8/layout/list1"/>
    <dgm:cxn modelId="{AE8DB0EA-18D2-4B84-AB3C-33ECEB4B9DCE}" type="presParOf" srcId="{E13D6548-C378-4D53-A15E-695991245E0D}" destId="{ABEEE393-A042-4192-A05C-2C8BCF10CF65}" srcOrd="4" destOrd="0" presId="urn:microsoft.com/office/officeart/2005/8/layout/list1"/>
    <dgm:cxn modelId="{2254AFD4-06C1-4389-BA61-6F84AB401804}" type="presParOf" srcId="{ABEEE393-A042-4192-A05C-2C8BCF10CF65}" destId="{9EC626B1-538B-4EF2-82D7-A7DCB1AFEC45}" srcOrd="0" destOrd="0" presId="urn:microsoft.com/office/officeart/2005/8/layout/list1"/>
    <dgm:cxn modelId="{A174420C-CFA5-474D-A591-79FB9DC5AE66}" type="presParOf" srcId="{ABEEE393-A042-4192-A05C-2C8BCF10CF65}" destId="{3BD225A0-1F0E-4176-8E7C-313AA88FA7B9}" srcOrd="1" destOrd="0" presId="urn:microsoft.com/office/officeart/2005/8/layout/list1"/>
    <dgm:cxn modelId="{0F723643-F036-4566-B6BD-33D9235BE1B0}" type="presParOf" srcId="{E13D6548-C378-4D53-A15E-695991245E0D}" destId="{E9DC8315-CD97-4348-9C30-A975C06D5E1D}" srcOrd="5" destOrd="0" presId="urn:microsoft.com/office/officeart/2005/8/layout/list1"/>
    <dgm:cxn modelId="{CDFD752A-0514-4ADC-AFE7-EE2DB59515E2}" type="presParOf" srcId="{E13D6548-C378-4D53-A15E-695991245E0D}" destId="{40D03077-E159-4B58-BE1B-7CF648147C0D}" srcOrd="6" destOrd="0" presId="urn:microsoft.com/office/officeart/2005/8/layout/list1"/>
    <dgm:cxn modelId="{8485DBD1-A704-489E-94DB-7B5EED73D546}" type="presParOf" srcId="{E13D6548-C378-4D53-A15E-695991245E0D}" destId="{FE56206D-A880-4C1F-9B7A-1C675A3C9C6A}" srcOrd="7" destOrd="0" presId="urn:microsoft.com/office/officeart/2005/8/layout/list1"/>
    <dgm:cxn modelId="{7FC52809-F346-4819-B7AA-1D2208E7DC75}" type="presParOf" srcId="{E13D6548-C378-4D53-A15E-695991245E0D}" destId="{B235B3A2-D39A-46CE-AD66-0456EC9D8045}" srcOrd="8" destOrd="0" presId="urn:microsoft.com/office/officeart/2005/8/layout/list1"/>
    <dgm:cxn modelId="{BB6DD6CA-602C-4219-8864-5BAAA26621E9}" type="presParOf" srcId="{B235B3A2-D39A-46CE-AD66-0456EC9D8045}" destId="{362B8169-14BC-4E7B-AEE9-BC24B1194FEF}" srcOrd="0" destOrd="0" presId="urn:microsoft.com/office/officeart/2005/8/layout/list1"/>
    <dgm:cxn modelId="{C26A813B-B510-4282-A7E2-22E909FEFF54}" type="presParOf" srcId="{B235B3A2-D39A-46CE-AD66-0456EC9D8045}" destId="{7A6141B8-AA2A-4F25-B88D-0345022A34A6}" srcOrd="1" destOrd="0" presId="urn:microsoft.com/office/officeart/2005/8/layout/list1"/>
    <dgm:cxn modelId="{49070952-1673-495D-B8AC-677690F026F7}" type="presParOf" srcId="{E13D6548-C378-4D53-A15E-695991245E0D}" destId="{4D8D3BB6-8903-43DE-8380-FC58F0B5FB8D}" srcOrd="9" destOrd="0" presId="urn:microsoft.com/office/officeart/2005/8/layout/list1"/>
    <dgm:cxn modelId="{8573B234-057C-4399-98E7-8570708631E2}" type="presParOf" srcId="{E13D6548-C378-4D53-A15E-695991245E0D}" destId="{03022613-473A-4B33-BD03-52E9CF39362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26957-B9EF-4397-82A5-FF7E08D49735}">
      <dsp:nvSpPr>
        <dsp:cNvPr id="0" name=""/>
        <dsp:cNvSpPr/>
      </dsp:nvSpPr>
      <dsp:spPr>
        <a:xfrm>
          <a:off x="0" y="360961"/>
          <a:ext cx="9906000" cy="778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816" tIns="395732" rIns="76881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Billions of new connected devices</a:t>
          </a:r>
        </a:p>
      </dsp:txBody>
      <dsp:txXfrm>
        <a:off x="0" y="360961"/>
        <a:ext cx="9906000" cy="778050"/>
      </dsp:txXfrm>
    </dsp:sp>
    <dsp:sp modelId="{0A3C8116-0C7F-4C76-AE76-3BF90713EAD4}">
      <dsp:nvSpPr>
        <dsp:cNvPr id="0" name=""/>
        <dsp:cNvSpPr/>
      </dsp:nvSpPr>
      <dsp:spPr>
        <a:xfrm>
          <a:off x="495300" y="80521"/>
          <a:ext cx="693420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Internet of Things</a:t>
          </a:r>
        </a:p>
      </dsp:txBody>
      <dsp:txXfrm>
        <a:off x="522680" y="107901"/>
        <a:ext cx="6879440" cy="506120"/>
      </dsp:txXfrm>
    </dsp:sp>
    <dsp:sp modelId="{40D03077-E159-4B58-BE1B-7CF648147C0D}">
      <dsp:nvSpPr>
        <dsp:cNvPr id="0" name=""/>
        <dsp:cNvSpPr/>
      </dsp:nvSpPr>
      <dsp:spPr>
        <a:xfrm>
          <a:off x="0" y="1522051"/>
          <a:ext cx="9906000" cy="778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816" tIns="395732" rIns="76881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Mergers to deliver expanded content</a:t>
          </a:r>
        </a:p>
      </dsp:txBody>
      <dsp:txXfrm>
        <a:off x="0" y="1522051"/>
        <a:ext cx="9906000" cy="778050"/>
      </dsp:txXfrm>
    </dsp:sp>
    <dsp:sp modelId="{3BD225A0-1F0E-4176-8E7C-313AA88FA7B9}">
      <dsp:nvSpPr>
        <dsp:cNvPr id="0" name=""/>
        <dsp:cNvSpPr/>
      </dsp:nvSpPr>
      <dsp:spPr>
        <a:xfrm>
          <a:off x="495300" y="1241611"/>
          <a:ext cx="693420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Competition</a:t>
          </a:r>
        </a:p>
      </dsp:txBody>
      <dsp:txXfrm>
        <a:off x="522680" y="1268991"/>
        <a:ext cx="6879440" cy="506120"/>
      </dsp:txXfrm>
    </dsp:sp>
    <dsp:sp modelId="{03022613-473A-4B33-BD03-52E9CF39362D}">
      <dsp:nvSpPr>
        <dsp:cNvPr id="0" name=""/>
        <dsp:cNvSpPr/>
      </dsp:nvSpPr>
      <dsp:spPr>
        <a:xfrm>
          <a:off x="0" y="2683141"/>
          <a:ext cx="9906000" cy="778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816" tIns="395732" rIns="76881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New threats emerge daily</a:t>
          </a:r>
        </a:p>
      </dsp:txBody>
      <dsp:txXfrm>
        <a:off x="0" y="2683141"/>
        <a:ext cx="9906000" cy="778050"/>
      </dsp:txXfrm>
    </dsp:sp>
    <dsp:sp modelId="{7A6141B8-AA2A-4F25-B88D-0345022A34A6}">
      <dsp:nvSpPr>
        <dsp:cNvPr id="0" name=""/>
        <dsp:cNvSpPr/>
      </dsp:nvSpPr>
      <dsp:spPr>
        <a:xfrm>
          <a:off x="495300" y="2402701"/>
          <a:ext cx="693420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Security</a:t>
          </a:r>
        </a:p>
      </dsp:txBody>
      <dsp:txXfrm>
        <a:off x="522680" y="2430081"/>
        <a:ext cx="687944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E8518-B021-495A-93CB-C6E9E3F000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Factors affecting the Telecommunication Industry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71681F-C120-4A0D-BD04-0B609C2D69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Jennifer Hernandez</a:t>
            </a:r>
          </a:p>
          <a:p>
            <a:r>
              <a:rPr lang="en-US" dirty="0"/>
              <a:t>Marketing Project Manager, Always Online Telecommunications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55451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1A4F8-D247-48AA-98AF-1D83CA045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Disruption Elements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A58B15F-EC2E-4FC5-8D2A-E0C13DB835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5393075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7816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73</TotalTime>
  <Words>35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Tw Cen MT</vt:lpstr>
      <vt:lpstr>Circuit</vt:lpstr>
      <vt:lpstr>Factors affecting the Telecommunication Industry</vt:lpstr>
      <vt:lpstr>Disruption Elements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Factors affecting the Telecommunication Industry</dc:title>
  <dc:creator>Your Name</dc:creator>
  <cp:lastModifiedBy>Susan Sebok</cp:lastModifiedBy>
  <cp:revision>4</cp:revision>
  <dcterms:created xsi:type="dcterms:W3CDTF">2018-07-24T08:18:19Z</dcterms:created>
  <dcterms:modified xsi:type="dcterms:W3CDTF">2018-07-24T09:31:32Z</dcterms:modified>
</cp:coreProperties>
</file>