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person sitting at a table using a computer&#10;&#10;Description generated with high confidence">
            <a:extLst>
              <a:ext uri="{FF2B5EF4-FFF2-40B4-BE49-F238E27FC236}">
                <a16:creationId xmlns:a16="http://schemas.microsoft.com/office/drawing/2014/main" id="{ACD099DC-E1C3-4E01-888D-BB5B7362E03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176381" y="1482587"/>
            <a:ext cx="5839239" cy="3892826"/>
          </a:xfrm>
        </p:spPr>
      </p:pic>
    </p:spTree>
    <p:extLst>
      <p:ext uri="{BB962C8B-B14F-4D97-AF65-F5344CB8AC3E}">
        <p14:creationId xmlns:p14="http://schemas.microsoft.com/office/powerpoint/2010/main" val="1275095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ACA5E-BAB0-46FD-ABE3-2637657DE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Your Exposure to Light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BFD27-1074-4BB7-B136-2C12CFD5E9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Keep cell phone away from your head</a:t>
            </a:r>
          </a:p>
          <a:p>
            <a:r>
              <a:rPr lang="en-US" dirty="0"/>
              <a:t>Cover electronics that emit light</a:t>
            </a:r>
          </a:p>
          <a:p>
            <a:r>
              <a:rPr lang="en-US" dirty="0"/>
              <a:t>Avoid bright screens within 1-2 hours of bedtime</a:t>
            </a:r>
          </a:p>
          <a:p>
            <a:r>
              <a:rPr lang="en-US" dirty="0"/>
              <a:t>Keep room as dark as possible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81CA9-9389-4AA6-9351-E2E1FD15996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461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12</TotalTime>
  <Words>31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 Gothic</vt:lpstr>
      <vt:lpstr>Mesh</vt:lpstr>
      <vt:lpstr>PowerPoint Presentation</vt:lpstr>
      <vt:lpstr>Control Your Exposure to Light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Sebok</dc:creator>
  <cp:lastModifiedBy>Susan Sebok</cp:lastModifiedBy>
  <cp:revision>2</cp:revision>
  <dcterms:created xsi:type="dcterms:W3CDTF">2018-08-13T06:33:27Z</dcterms:created>
  <dcterms:modified xsi:type="dcterms:W3CDTF">2018-08-13T06:45:57Z</dcterms:modified>
</cp:coreProperties>
</file>