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6" r:id="rId2"/>
    <p:sldId id="267" r:id="rId3"/>
    <p:sldId id="261" r:id="rId4"/>
    <p:sldId id="26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85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FCC71-CEE5-4D43-BA19-FEDF4CB6F6C3}" type="datetimeFigureOut">
              <a:rPr lang="en-US" smtClean="0"/>
              <a:t>7/23/2018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A4AD8-7770-4BE3-88F4-A97393845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843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A4AD8-7770-4BE3-88F4-A97393845F3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538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6969C-0825-4646-A8E9-8E47E7A75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E7401F-ED77-4857-AAAD-4D797C1FE4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38684E-4C49-4D5A-AF92-B01C6C6FB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DAE1-C2C1-4AF4-91E5-B1A0D417E50F}" type="datetime1">
              <a:rPr lang="en-US" smtClean="0"/>
              <a:t>7/23/2018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AECA28-A197-416D-8E9F-7B3FABBFA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7D7BEE-3F72-435E-85DF-8F2902FD0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3B2C-B436-4D53-957A-16FB0F82F7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461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9061F-954B-4E1A-8975-9AF1E347F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FD99A4-C721-425E-B3D5-D17353BEED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3EB467-23A8-4355-90D0-3CBF876F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B6ACF-137A-4614-BEF4-010BE2831D9E}" type="datetime1">
              <a:rPr lang="en-US" smtClean="0"/>
              <a:t>7/23/2018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68AE3-2770-457F-8C42-CF9EA37A3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F44750-62F6-4FF4-86C7-2F873045C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3B2C-B436-4D53-957A-16FB0F82F7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486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0F6FEC-632A-4A20-AFAA-9899EC13DF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59AEAB-E83C-4960-8D19-920B2FD569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C8275E-EE96-4D11-B1E0-F93869D37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9B0A9-95AE-4DEB-B946-EBF66D802B87}" type="datetime1">
              <a:rPr lang="en-US" smtClean="0"/>
              <a:t>7/23/2018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606B8C-E51E-4E95-B76E-DE01966D2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55255D-BA88-41B0-A824-FFDAA530C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3B2C-B436-4D53-957A-16FB0F82F7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080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F8C0B-FB4D-4A2B-9DFE-046650A82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938762-F93C-4806-B6AD-F86CC6BF46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F2BB21-8459-48B9-9C2C-FCF6AC410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8F34A-12BC-4F25-8721-1BD53E3801B5}" type="datetime1">
              <a:rPr lang="en-US" smtClean="0"/>
              <a:t>7/23/2018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4B86A0-B4A0-4A73-8E6F-6A89112A1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0F3ED6-B1F3-47FF-9364-100CCBAA1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3B2C-B436-4D53-957A-16FB0F82F7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378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E58A1-C9D2-45C2-B7F3-2B7F7678B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439AA5-BF76-4DA6-8EF2-9636826A0E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1A9EE-3887-46F5-A772-20BA64E38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6E714-146B-45AD-B882-E0E5C8083A13}" type="datetime1">
              <a:rPr lang="en-US" smtClean="0"/>
              <a:t>7/23/2018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6FE252-9FC8-4413-8E62-87C4EE862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8CE0F8-E71A-4B2C-B327-7C7D03C82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3B2C-B436-4D53-957A-16FB0F82F7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84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88752-72A2-43E3-A62F-892F278AA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FB0583-D9D7-42B9-A0DB-0332F74063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E90C70-1A2A-4AD1-AA02-1809D0D84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94E003-F54C-47AE-8DC4-F1A143740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078F3-598E-4EF5-8086-EEEAE702A5F3}" type="datetime1">
              <a:rPr lang="en-US" smtClean="0"/>
              <a:t>7/23/2018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8D0AF-27C4-41A8-B7A7-9C5FC0010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BDCD8D-EC53-496F-B98E-BEBE216FC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3B2C-B436-4D53-957A-16FB0F82F7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940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E6B19-F452-4358-99C6-6A522BAF7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C4B633-CE28-459E-91ED-E0ABA2740C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F69301-B564-4513-868F-B48DB3D6E9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97F64B-801A-42BD-8855-08EEA8B49D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8987CB-5DE6-45B8-89F8-09F3D9F9FF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F8750A-6FF2-46CE-9ACA-5CF74E496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CA976-8B33-4C73-AD8C-6A6E803D551F}" type="datetime1">
              <a:rPr lang="en-US" smtClean="0"/>
              <a:t>7/23/2018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E1F8A6-48BB-42C3-B58D-B87F92CCB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588438-BCE7-456F-9744-BC94C3EF5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3B2C-B436-4D53-957A-16FB0F82F7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546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C83DA-DEA7-42EF-8F7E-51FC30D80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C5AB8F-5A73-472C-A7F8-63B8D3938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8F623-A095-48BB-BAFE-C637C0DD5EC7}" type="datetime1">
              <a:rPr lang="en-US" smtClean="0"/>
              <a:t>7/23/2018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239CE9-9241-4FC1-97F5-528C5942D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DFB05D-82F7-4294-AA49-033DBF027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3B2C-B436-4D53-957A-16FB0F82F7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818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B51E57-2736-466D-9228-0248C60CC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52D50-9982-4D9D-AAC1-272BC62B9938}" type="datetime1">
              <a:rPr lang="en-US" smtClean="0"/>
              <a:t>7/23/2018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77F743-9EE9-4653-A518-9C65ABA78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2F3AF4-E7EC-4033-B6AE-FE00ACDE3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3B2C-B436-4D53-957A-16FB0F82F7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312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7923E-58D8-4398-B4F6-6B0FCE788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C1C8E6-3331-4CBA-A182-1E00C2B6A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EE6632-786E-419E-AB70-C07D8A3DC9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AF9F5C-90FF-4F02-AC1A-797ADF144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C8455-F540-48DF-A048-CC927ED1F769}" type="datetime1">
              <a:rPr lang="en-US" smtClean="0"/>
              <a:t>7/23/2018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068D64-7733-47E1-9BBB-5221C45FE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640C97-C113-4BF9-AD16-D51EAD76B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3B2C-B436-4D53-957A-16FB0F82F7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639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EFB7B-EF00-4D19-B77D-03D8B6EAD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5EA344-89AE-4B01-9BB7-DF6DAEEA34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A58A11-3CC0-4663-A748-76155211E3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FE268B-6AC4-49AC-A08D-99DB72113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4BD41-9AD2-4A2F-977F-BB58925E8C27}" type="datetime1">
              <a:rPr lang="en-US" smtClean="0"/>
              <a:t>7/23/2018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B94D7F-509D-41E5-9794-C773A13B9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E5E537-20FE-4ADB-95A2-AF190F823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3B2C-B436-4D53-957A-16FB0F82F7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846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5357AB-9EAE-4F17-9D88-0ECAAD4DF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8F549-E928-47F4-B4BD-46CDFB792E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DC6C67-DE32-4CD7-B3E9-2977BB74B3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555CA-F694-4CFE-A715-B073A1A39330}" type="datetime1">
              <a:rPr lang="en-US" smtClean="0"/>
              <a:t>7/23/2018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941C3-F53A-4F41-962C-9BF2503823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E6ACFF-5DEF-4748-A244-7355CB2E59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73B2C-B436-4D53-957A-16FB0F82F7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461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3EB35-0DBF-42F3-815D-60C411F858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Choose the Best Health Insurance Plan for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3B2D2C-78CE-4695-BCF7-33C21BE0AB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Evaluate Your Options</a:t>
            </a:r>
          </a:p>
          <a:p>
            <a:r>
              <a:rPr lang="en-US" dirty="0"/>
              <a:t>Student Name</a:t>
            </a:r>
          </a:p>
        </p:txBody>
      </p:sp>
    </p:spTree>
    <p:extLst>
      <p:ext uri="{BB962C8B-B14F-4D97-AF65-F5344CB8AC3E}">
        <p14:creationId xmlns:p14="http://schemas.microsoft.com/office/powerpoint/2010/main" val="1225882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ata 1">
            <a:extLst>
              <a:ext uri="{FF2B5EF4-FFF2-40B4-BE49-F238E27FC236}">
                <a16:creationId xmlns:a16="http://schemas.microsoft.com/office/drawing/2014/main" id="{DCF71B28-9564-4EE3-93C2-702546B94535}"/>
              </a:ext>
            </a:extLst>
          </p:cNvPr>
          <p:cNvSpPr/>
          <p:nvPr/>
        </p:nvSpPr>
        <p:spPr>
          <a:xfrm>
            <a:off x="406792" y="2188228"/>
            <a:ext cx="2912012" cy="3101224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HMO</a:t>
            </a:r>
          </a:p>
          <a:p>
            <a:pPr algn="ctr"/>
            <a:r>
              <a:rPr lang="en-US" dirty="0"/>
              <a:t>(Health Maintenance Organization)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8FFC02-B019-4ECE-B363-A20880E9F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 and Network Types</a:t>
            </a:r>
          </a:p>
        </p:txBody>
      </p:sp>
      <p:sp>
        <p:nvSpPr>
          <p:cNvPr id="4" name="Flowchart: Data 3">
            <a:extLst>
              <a:ext uri="{FF2B5EF4-FFF2-40B4-BE49-F238E27FC236}">
                <a16:creationId xmlns:a16="http://schemas.microsoft.com/office/drawing/2014/main" id="{3D0CEA9C-C71A-4189-981E-51905A147913}"/>
              </a:ext>
            </a:extLst>
          </p:cNvPr>
          <p:cNvSpPr/>
          <p:nvPr/>
        </p:nvSpPr>
        <p:spPr>
          <a:xfrm>
            <a:off x="4203896" y="2894779"/>
            <a:ext cx="2912012" cy="3101224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PPO (Preferred Provider Organization)</a:t>
            </a:r>
          </a:p>
        </p:txBody>
      </p:sp>
      <p:sp>
        <p:nvSpPr>
          <p:cNvPr id="5" name="Flowchart: Data 4">
            <a:extLst>
              <a:ext uri="{FF2B5EF4-FFF2-40B4-BE49-F238E27FC236}">
                <a16:creationId xmlns:a16="http://schemas.microsoft.com/office/drawing/2014/main" id="{6A1D6875-A93D-4985-B5FC-AF1E5EECF790}"/>
              </a:ext>
            </a:extLst>
          </p:cNvPr>
          <p:cNvSpPr/>
          <p:nvPr/>
        </p:nvSpPr>
        <p:spPr>
          <a:xfrm>
            <a:off x="7788812" y="2019416"/>
            <a:ext cx="2912012" cy="3101224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POS (Point of Service)</a:t>
            </a:r>
          </a:p>
        </p:txBody>
      </p:sp>
    </p:spTree>
    <p:extLst>
      <p:ext uri="{BB962C8B-B14F-4D97-AF65-F5344CB8AC3E}">
        <p14:creationId xmlns:p14="http://schemas.microsoft.com/office/powerpoint/2010/main" val="2100096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4683B-9B43-437F-B2ED-63DF22843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to Take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686B1B-539C-403D-90C2-446167D4A8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en-US" dirty="0"/>
              <a:t>Call your doctors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dirty="0"/>
              <a:t>Ensure they accept the plan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Evaluate your deductible limits</a:t>
            </a:r>
          </a:p>
          <a:p>
            <a:pPr marL="914400" lvl="1" indent="-457200">
              <a:buFont typeface="+mj-lt"/>
              <a:buAutoNum type="alphaLcParenR" startAt="2"/>
            </a:pPr>
            <a:r>
              <a:rPr lang="en-US" dirty="0"/>
              <a:t>Lower-cost plans have higher deductibles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Determine the coverage</a:t>
            </a:r>
          </a:p>
          <a:p>
            <a:pPr marL="914400" lvl="1" indent="-457200">
              <a:buFont typeface="+mj-lt"/>
              <a:buAutoNum type="alphaLcParenR" startAt="3"/>
            </a:pPr>
            <a:r>
              <a:rPr lang="en-US" dirty="0"/>
              <a:t>Medications, vision, dental often not included</a:t>
            </a:r>
          </a:p>
        </p:txBody>
      </p:sp>
    </p:spTree>
    <p:extLst>
      <p:ext uri="{BB962C8B-B14F-4D97-AF65-F5344CB8AC3E}">
        <p14:creationId xmlns:p14="http://schemas.microsoft.com/office/powerpoint/2010/main" val="2072990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7DD77-4812-4C53-8BBF-3A92C1065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Questions?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4D619EE-C7BB-4E57-8396-C4231E8BF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4400" dirty="0"/>
              <a:t>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EAEE5F-C449-4A3E-85B7-E5BE711654D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/>
              <a:t>Call me at Extension 1234</a:t>
            </a:r>
          </a:p>
          <a:p>
            <a:pPr algn="ctr"/>
            <a:r>
              <a:rPr lang="en-US" sz="2800" dirty="0"/>
              <a:t>Or </a:t>
            </a:r>
          </a:p>
          <a:p>
            <a:pPr algn="ctr"/>
            <a:r>
              <a:rPr lang="en-US" sz="2800" dirty="0"/>
              <a:t>Visit me in Room 567</a:t>
            </a:r>
          </a:p>
        </p:txBody>
      </p:sp>
    </p:spTree>
    <p:extLst>
      <p:ext uri="{BB962C8B-B14F-4D97-AF65-F5344CB8AC3E}">
        <p14:creationId xmlns:p14="http://schemas.microsoft.com/office/powerpoint/2010/main" val="2522709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81</Words>
  <Application>Microsoft Office PowerPoint</Application>
  <PresentationFormat>Widescreen</PresentationFormat>
  <Paragraphs>21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Choose the Best Health Insurance Plan for You</vt:lpstr>
      <vt:lpstr>Plan and Network Types</vt:lpstr>
      <vt:lpstr>Steps to Take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coding </dc:title>
  <dc:creator>Your Name</dc:creator>
  <cp:lastModifiedBy>Susan Sebok</cp:lastModifiedBy>
  <cp:revision>27</cp:revision>
  <dcterms:created xsi:type="dcterms:W3CDTF">2018-07-11T06:39:24Z</dcterms:created>
  <dcterms:modified xsi:type="dcterms:W3CDTF">2018-07-24T00:54:21Z</dcterms:modified>
</cp:coreProperties>
</file>