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7" r:id="rId1"/>
  </p:sldMasterIdLst>
  <p:sldIdLst>
    <p:sldId id="258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79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38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92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929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49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24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35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3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10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566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61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808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dirty="0"/>
              <a:t>College Success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Strategies for Academic Achievements</a:t>
            </a:r>
          </a:p>
          <a:p>
            <a:pPr algn="l"/>
            <a:r>
              <a:rPr lang="en-US" dirty="0"/>
              <a:t>Student Name</a:t>
            </a:r>
          </a:p>
        </p:txBody>
      </p:sp>
    </p:spTree>
    <p:extLst>
      <p:ext uri="{BB962C8B-B14F-4D97-AF65-F5344CB8AC3E}">
        <p14:creationId xmlns:p14="http://schemas.microsoft.com/office/powerpoint/2010/main" val="31753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Techniques for Reaching Academic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Read the syllabi</a:t>
            </a: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Be aware of attendance policies</a:t>
            </a: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Know when professors have office hours</a:t>
            </a: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Use that time to ask questions and clarify material</a:t>
            </a: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Develop learning techniques</a:t>
            </a: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Study group</a:t>
            </a: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Study routine</a:t>
            </a:r>
          </a:p>
        </p:txBody>
      </p:sp>
    </p:spTree>
    <p:extLst>
      <p:ext uri="{BB962C8B-B14F-4D97-AF65-F5344CB8AC3E}">
        <p14:creationId xmlns:p14="http://schemas.microsoft.com/office/powerpoint/2010/main" val="2360259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43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College Success</vt:lpstr>
      <vt:lpstr>Techniques for Reaching Academic Goals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</dc:title>
  <dc:creator>Your Name</dc:creator>
  <cp:lastModifiedBy>Susan Sebok</cp:lastModifiedBy>
  <cp:revision>16</cp:revision>
  <dcterms:created xsi:type="dcterms:W3CDTF">2015-06-14T22:13:17Z</dcterms:created>
  <dcterms:modified xsi:type="dcterms:W3CDTF">2018-07-08T22:54:19Z</dcterms:modified>
</cp:coreProperties>
</file>